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4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60"/>
  </p:normalViewPr>
  <p:slideViewPr>
    <p:cSldViewPr>
      <p:cViewPr varScale="1">
        <p:scale>
          <a:sx n="68" d="100"/>
          <a:sy n="68" d="100"/>
        </p:scale>
        <p:origin x="6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19B0-8AFD-4FDE-A595-4B7D0EF79CF4}" type="datetimeFigureOut">
              <a:rPr lang="en-US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6F35-52CF-4881-B86E-716F6785A4C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1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5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7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3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4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0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36F35-52CF-4881-B86E-716F6785A4C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1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6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3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1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6381-A429-4489-B1AD-661DE924F70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3ED5-9EC4-413B-BF32-379392CCD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0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3" y="1264839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listless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31179" y="355837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latin typeface="Comic Sans MS" charset="0"/>
              </a:rPr>
              <a:t>Adj. lacking energy or vigor; sluggish</a:t>
            </a:r>
            <a:endParaRPr lang="en-US" sz="66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0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2" y="1143000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anomaly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00154" y="3581400"/>
            <a:ext cx="6743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N. An irregularity; something that doesn’t follow the norm; an exception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9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3" y="1786728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intrepid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31179" y="355837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latin typeface="Comic Sans MS" charset="0"/>
              </a:rPr>
              <a:t>Adj. fearless</a:t>
            </a:r>
            <a:endParaRPr lang="en-US" sz="66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9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3" y="1116080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0500" dirty="0" smtClean="0">
                <a:latin typeface="Comic Sans MS" charset="0"/>
              </a:rPr>
              <a:t>fastidious</a:t>
            </a:r>
            <a:endParaRPr lang="en-US" sz="10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31179" y="3558378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latin typeface="Comic Sans MS" charset="0"/>
              </a:rPr>
              <a:t>Adj. difficult to please; really careful</a:t>
            </a:r>
            <a:endParaRPr lang="en-US" sz="66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2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3" y="1786728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gullible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04903" y="3833022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latin typeface="Comic Sans MS" charset="0"/>
              </a:rPr>
              <a:t>Adj. easily deceived</a:t>
            </a:r>
            <a:endParaRPr lang="en-US" sz="66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14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510" y="1143000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8500" dirty="0" smtClean="0">
                <a:latin typeface="Comic Sans MS" charset="0"/>
              </a:rPr>
              <a:t>hypocrite</a:t>
            </a:r>
            <a:endParaRPr lang="en-US" sz="8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04903" y="3686525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N. A person known for saying one thing and doing the opposite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76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2" y="1248125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pacifist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00154" y="3581400"/>
            <a:ext cx="6743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N. A person known for opposing war and violence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2" y="1434653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sage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00154" y="3581400"/>
            <a:ext cx="6743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N. A person known for great wisdom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0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2" y="1621181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2500" dirty="0" smtClean="0">
                <a:latin typeface="Comic Sans MS" charset="0"/>
              </a:rPr>
              <a:t>tirade</a:t>
            </a:r>
            <a:endParaRPr lang="en-US" sz="125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00154" y="3581400"/>
            <a:ext cx="6743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N. A long, abusive speech or lecture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99" cy="685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114300"/>
            <a:ext cx="8839199" cy="6629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2" y="1621181"/>
            <a:ext cx="6934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1000" dirty="0" smtClean="0">
                <a:latin typeface="Comic Sans MS" charset="0"/>
              </a:rPr>
              <a:t>audacious</a:t>
            </a:r>
            <a:endParaRPr lang="en-US" sz="11000" dirty="0"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0321" y="2192681"/>
            <a:ext cx="4453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en-US" sz="6000" dirty="0">
              <a:latin typeface="Comic Sans MS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00154" y="3581400"/>
            <a:ext cx="6743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Comic Sans MS" charset="0"/>
              </a:rPr>
              <a:t>Adj. daring; bold</a:t>
            </a:r>
            <a:endParaRPr lang="en-US" sz="5400" dirty="0">
              <a:latin typeface="Comic Sans M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56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Fals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3FB74FFF0DFF40872F61FB07C0D8F4" ma:contentTypeVersion="0" ma:contentTypeDescription="Create a new document." ma:contentTypeScope="" ma:versionID="4faf1f485b08d4e659e4986a617321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7e661a6df87e6ff5a2c6d692a7b5d2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4C6C5E-3521-474A-BC31-D0EB1051985B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1CEC0E6-B6F3-49A5-896D-E3839ADD66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00BC11-3E1C-43F4-9451-A8452F1FC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Sound by Sound</Template>
  <TotalTime>3815</TotalTime>
  <Words>99</Words>
  <Application>Microsoft Office PowerPoint</Application>
  <PresentationFormat>On-screen Show (4:3)</PresentationFormat>
  <Paragraphs>27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Office Theme</vt:lpstr>
      <vt:lpstr>listless</vt:lpstr>
      <vt:lpstr>intrepid</vt:lpstr>
      <vt:lpstr>fastidious</vt:lpstr>
      <vt:lpstr>gullible</vt:lpstr>
      <vt:lpstr>hypocrite</vt:lpstr>
      <vt:lpstr>pacifist</vt:lpstr>
      <vt:lpstr>sage</vt:lpstr>
      <vt:lpstr>tirade</vt:lpstr>
      <vt:lpstr>audacious</vt:lpstr>
      <vt:lpstr>anomaly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Rohrer</dc:creator>
  <cp:lastModifiedBy>Lauren Fluharty</cp:lastModifiedBy>
  <cp:revision>24</cp:revision>
  <dcterms:created xsi:type="dcterms:W3CDTF">2014-07-08T01:12:35Z</dcterms:created>
  <dcterms:modified xsi:type="dcterms:W3CDTF">2015-10-12T14:14:31Z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0x010100643FB74FFF0DFF40872F61FB07C0D8F4</vt:lpwstr>
  </property>
</Properties>
</file>