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67" r:id="rId3"/>
    <p:sldId id="263" r:id="rId4"/>
    <p:sldId id="257" r:id="rId5"/>
    <p:sldId id="258" r:id="rId6"/>
    <p:sldId id="261" r:id="rId7"/>
    <p:sldId id="264" r:id="rId8"/>
    <p:sldId id="259" r:id="rId9"/>
    <p:sldId id="260" r:id="rId10"/>
    <p:sldId id="262"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0" d="100"/>
          <a:sy n="60" d="100"/>
        </p:scale>
        <p:origin x="78" y="252"/>
      </p:cViewPr>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4424A-9A57-49D7-8B3D-813178D610EC}" type="datetimeFigureOut">
              <a:rPr lang="en-US"/>
              <a:t>3/17/2016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0E306-09B4-483C-B7CB-70FB81C58A11}" type="slidenum">
              <a:rPr lang="en-US"/>
              <a:t>‹#›</a:t>
            </a:fld>
            <a:endParaRPr lang="en-US"/>
          </a:p>
        </p:txBody>
      </p:sp>
    </p:spTree>
    <p:extLst>
      <p:ext uri="{BB962C8B-B14F-4D97-AF65-F5344CB8AC3E}">
        <p14:creationId xmlns:p14="http://schemas.microsoft.com/office/powerpoint/2010/main" val="387060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1</a:t>
            </a:fld>
            <a:endParaRPr lang="en-US"/>
          </a:p>
        </p:txBody>
      </p:sp>
    </p:spTree>
    <p:extLst>
      <p:ext uri="{BB962C8B-B14F-4D97-AF65-F5344CB8AC3E}">
        <p14:creationId xmlns:p14="http://schemas.microsoft.com/office/powerpoint/2010/main" val="114693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10</a:t>
            </a:fld>
            <a:endParaRPr lang="en-US"/>
          </a:p>
        </p:txBody>
      </p:sp>
    </p:spTree>
    <p:extLst>
      <p:ext uri="{BB962C8B-B14F-4D97-AF65-F5344CB8AC3E}">
        <p14:creationId xmlns:p14="http://schemas.microsoft.com/office/powerpoint/2010/main" val="257652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11</a:t>
            </a:fld>
            <a:endParaRPr lang="en-US"/>
          </a:p>
        </p:txBody>
      </p:sp>
    </p:spTree>
    <p:extLst>
      <p:ext uri="{BB962C8B-B14F-4D97-AF65-F5344CB8AC3E}">
        <p14:creationId xmlns:p14="http://schemas.microsoft.com/office/powerpoint/2010/main" val="39829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12</a:t>
            </a:fld>
            <a:endParaRPr lang="en-US"/>
          </a:p>
        </p:txBody>
      </p:sp>
    </p:spTree>
    <p:extLst>
      <p:ext uri="{BB962C8B-B14F-4D97-AF65-F5344CB8AC3E}">
        <p14:creationId xmlns:p14="http://schemas.microsoft.com/office/powerpoint/2010/main" val="71354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2</a:t>
            </a:fld>
            <a:endParaRPr lang="en-US"/>
          </a:p>
        </p:txBody>
      </p:sp>
    </p:spTree>
    <p:extLst>
      <p:ext uri="{BB962C8B-B14F-4D97-AF65-F5344CB8AC3E}">
        <p14:creationId xmlns:p14="http://schemas.microsoft.com/office/powerpoint/2010/main" val="423818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3</a:t>
            </a:fld>
            <a:endParaRPr lang="en-US"/>
          </a:p>
        </p:txBody>
      </p:sp>
    </p:spTree>
    <p:extLst>
      <p:ext uri="{BB962C8B-B14F-4D97-AF65-F5344CB8AC3E}">
        <p14:creationId xmlns:p14="http://schemas.microsoft.com/office/powerpoint/2010/main" val="161598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4</a:t>
            </a:fld>
            <a:endParaRPr lang="en-US"/>
          </a:p>
        </p:txBody>
      </p:sp>
    </p:spTree>
    <p:extLst>
      <p:ext uri="{BB962C8B-B14F-4D97-AF65-F5344CB8AC3E}">
        <p14:creationId xmlns:p14="http://schemas.microsoft.com/office/powerpoint/2010/main" val="92207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5</a:t>
            </a:fld>
            <a:endParaRPr lang="en-US"/>
          </a:p>
        </p:txBody>
      </p:sp>
    </p:spTree>
    <p:extLst>
      <p:ext uri="{BB962C8B-B14F-4D97-AF65-F5344CB8AC3E}">
        <p14:creationId xmlns:p14="http://schemas.microsoft.com/office/powerpoint/2010/main" val="36823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6</a:t>
            </a:fld>
            <a:endParaRPr lang="en-US"/>
          </a:p>
        </p:txBody>
      </p:sp>
    </p:spTree>
    <p:extLst>
      <p:ext uri="{BB962C8B-B14F-4D97-AF65-F5344CB8AC3E}">
        <p14:creationId xmlns:p14="http://schemas.microsoft.com/office/powerpoint/2010/main" val="777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7</a:t>
            </a:fld>
            <a:endParaRPr lang="en-US"/>
          </a:p>
        </p:txBody>
      </p:sp>
    </p:spTree>
    <p:extLst>
      <p:ext uri="{BB962C8B-B14F-4D97-AF65-F5344CB8AC3E}">
        <p14:creationId xmlns:p14="http://schemas.microsoft.com/office/powerpoint/2010/main" val="276757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8</a:t>
            </a:fld>
            <a:endParaRPr lang="en-US"/>
          </a:p>
        </p:txBody>
      </p:sp>
    </p:spTree>
    <p:extLst>
      <p:ext uri="{BB962C8B-B14F-4D97-AF65-F5344CB8AC3E}">
        <p14:creationId xmlns:p14="http://schemas.microsoft.com/office/powerpoint/2010/main" val="332086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E306-09B4-483C-B7CB-70FB81C58A11}" type="slidenum">
              <a:rPr lang="en-US"/>
              <a:t>9</a:t>
            </a:fld>
            <a:endParaRPr lang="en-US"/>
          </a:p>
        </p:txBody>
      </p:sp>
    </p:spTree>
    <p:extLst>
      <p:ext uri="{BB962C8B-B14F-4D97-AF65-F5344CB8AC3E}">
        <p14:creationId xmlns:p14="http://schemas.microsoft.com/office/powerpoint/2010/main" val="17534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42707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311291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097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383231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243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2581490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20748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40798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73133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65154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8036666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2718753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42428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84521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8963466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a:p>
        </p:txBody>
      </p:sp>
      <p:sp>
        <p:nvSpPr>
          <p:cNvPr id="5" name="Date Placeholder 4"/>
          <p:cNvSpPr>
            <a:spLocks noGrp="1"/>
          </p:cNvSpPr>
          <p:nvPr>
            <p:ph type="dt" sz="half" idx="10"/>
          </p:nvPr>
        </p:nvSpPr>
        <p:spPr/>
        <p:txBody>
          <a:bodyPr/>
          <a:lstStyle/>
          <a:p>
            <a:fld id="{9334D819-9F07-4261-B09B-9E467E5D9002}" type="datetimeFigureOut">
              <a:rPr lang="en-US" smtClean="0"/>
              <a:t>3/17/2016</a:t>
            </a:fld>
            <a:endParaRPr lang="en-US"/>
          </a:p>
        </p:txBody>
      </p:sp>
    </p:spTree>
    <p:extLst>
      <p:ext uri="{BB962C8B-B14F-4D97-AF65-F5344CB8AC3E}">
        <p14:creationId xmlns:p14="http://schemas.microsoft.com/office/powerpoint/2010/main" val="193051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3/17/2016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a:p>
        </p:txBody>
      </p:sp>
    </p:spTree>
    <p:extLst>
      <p:ext uri="{BB962C8B-B14F-4D97-AF65-F5344CB8AC3E}">
        <p14:creationId xmlns:p14="http://schemas.microsoft.com/office/powerpoint/2010/main" val="796653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fluhartyl.weebl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9121603" cy="2755436"/>
          </a:xfrm>
        </p:spPr>
        <p:txBody>
          <a:bodyPr/>
          <a:lstStyle/>
          <a:p>
            <a:pPr algn="ctr"/>
            <a:r>
              <a:rPr lang="en-US" sz="8000" dirty="0" smtClean="0"/>
              <a:t>Welcome to Central </a:t>
            </a:r>
            <a:r>
              <a:rPr lang="en-US" sz="8000" dirty="0"/>
              <a:t>M</a:t>
            </a:r>
            <a:r>
              <a:rPr lang="en-US" sz="8000" dirty="0" smtClean="0"/>
              <a:t>agnet </a:t>
            </a:r>
            <a:r>
              <a:rPr lang="en-US" sz="8000" dirty="0"/>
              <a:t>S</a:t>
            </a:r>
            <a:r>
              <a:rPr lang="en-US" sz="8000" dirty="0" smtClean="0"/>
              <a:t>chool</a:t>
            </a:r>
            <a:endParaRPr lang="en-US" sz="8000" dirty="0"/>
          </a:p>
        </p:txBody>
      </p:sp>
      <p:sp>
        <p:nvSpPr>
          <p:cNvPr id="3" name="Subtitle 2"/>
          <p:cNvSpPr>
            <a:spLocks noGrp="1"/>
          </p:cNvSpPr>
          <p:nvPr>
            <p:ph type="subTitle" idx="1"/>
          </p:nvPr>
        </p:nvSpPr>
        <p:spPr>
          <a:xfrm>
            <a:off x="1507067" y="4419600"/>
            <a:ext cx="7766936" cy="1096899"/>
          </a:xfrm>
        </p:spPr>
        <p:txBody>
          <a:bodyPr>
            <a:noAutofit/>
          </a:bodyPr>
          <a:lstStyle/>
          <a:p>
            <a:r>
              <a:rPr lang="en-US" sz="3600" dirty="0"/>
              <a:t>Mrs. </a:t>
            </a:r>
            <a:r>
              <a:rPr lang="en-US" sz="3600" dirty="0" smtClean="0"/>
              <a:t>Fluharty	</a:t>
            </a:r>
          </a:p>
          <a:p>
            <a:r>
              <a:rPr lang="en-US" sz="3600" dirty="0" smtClean="0"/>
              <a:t>7th </a:t>
            </a:r>
            <a:r>
              <a:rPr lang="en-US" sz="3600" dirty="0"/>
              <a:t>grade </a:t>
            </a:r>
            <a:r>
              <a:rPr lang="en-US" sz="3600" dirty="0" smtClean="0"/>
              <a:t>English </a:t>
            </a:r>
            <a:r>
              <a:rPr lang="en-US" sz="3600" dirty="0"/>
              <a:t>L</a:t>
            </a:r>
            <a:r>
              <a:rPr lang="en-US" sz="3600" dirty="0" smtClean="0"/>
              <a:t>anguage </a:t>
            </a:r>
            <a:r>
              <a:rPr lang="en-US" sz="3600" dirty="0"/>
              <a:t>A</a:t>
            </a:r>
            <a:r>
              <a:rPr lang="en-US" sz="3600" dirty="0" smtClean="0"/>
              <a:t>rts </a:t>
            </a:r>
            <a:endParaRPr lang="en-US" sz="3600" dirty="0"/>
          </a:p>
        </p:txBody>
      </p:sp>
    </p:spTree>
    <p:extLst>
      <p:ext uri="{BB962C8B-B14F-4D97-AF65-F5344CB8AC3E}">
        <p14:creationId xmlns:p14="http://schemas.microsoft.com/office/powerpoint/2010/main" val="1957747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Wish list</a:t>
            </a:r>
          </a:p>
        </p:txBody>
      </p:sp>
      <p:sp>
        <p:nvSpPr>
          <p:cNvPr id="3" name="Content Placeholder 2"/>
          <p:cNvSpPr>
            <a:spLocks noGrp="1"/>
          </p:cNvSpPr>
          <p:nvPr>
            <p:ph idx="1"/>
          </p:nvPr>
        </p:nvSpPr>
        <p:spPr>
          <a:xfrm>
            <a:off x="677334" y="1930400"/>
            <a:ext cx="9609666" cy="4011611"/>
          </a:xfrm>
        </p:spPr>
        <p:txBody>
          <a:bodyPr vert="horz" lIns="91440" tIns="45720" rIns="91440" bIns="45720" rtlCol="0" anchor="t">
            <a:noAutofit/>
          </a:bodyPr>
          <a:lstStyle/>
          <a:p>
            <a:r>
              <a:rPr lang="en-US" sz="3600" dirty="0"/>
              <a:t>Clorox wipes</a:t>
            </a:r>
          </a:p>
          <a:p>
            <a:r>
              <a:rPr lang="en-US" sz="3600" dirty="0"/>
              <a:t>Glue Sticks</a:t>
            </a:r>
          </a:p>
          <a:p>
            <a:r>
              <a:rPr lang="en-US" sz="3600" dirty="0"/>
              <a:t>Tissues</a:t>
            </a:r>
          </a:p>
          <a:p>
            <a:r>
              <a:rPr lang="en-US" sz="3600" dirty="0"/>
              <a:t>Electric Pencil Sharpener</a:t>
            </a:r>
          </a:p>
          <a:p>
            <a:r>
              <a:rPr lang="en-US" sz="3600" dirty="0"/>
              <a:t>Hand Sanitizer</a:t>
            </a:r>
          </a:p>
          <a:p>
            <a:r>
              <a:rPr lang="en-US" sz="3600" dirty="0"/>
              <a:t>Paper Towels</a:t>
            </a:r>
          </a:p>
        </p:txBody>
      </p:sp>
    </p:spTree>
    <p:extLst>
      <p:ext uri="{BB962C8B-B14F-4D97-AF65-F5344CB8AC3E}">
        <p14:creationId xmlns:p14="http://schemas.microsoft.com/office/powerpoint/2010/main" val="157227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a:t>
            </a:r>
          </a:p>
        </p:txBody>
      </p:sp>
      <p:sp>
        <p:nvSpPr>
          <p:cNvPr id="3" name="Content Placeholder 2"/>
          <p:cNvSpPr>
            <a:spLocks noGrp="1"/>
          </p:cNvSpPr>
          <p:nvPr>
            <p:ph idx="1"/>
          </p:nvPr>
        </p:nvSpPr>
        <p:spPr/>
        <p:txBody>
          <a:bodyPr vert="horz" lIns="91440" tIns="45720" rIns="91440" bIns="45720" rtlCol="0" anchor="t">
            <a:normAutofit/>
          </a:bodyPr>
          <a:lstStyle/>
          <a:p>
            <a:endParaRPr lang="en-US" sz="2800" dirty="0"/>
          </a:p>
          <a:p>
            <a:r>
              <a:rPr lang="en-US" sz="4800" dirty="0"/>
              <a:t>fluhartyl@rcschools.net </a:t>
            </a:r>
          </a:p>
          <a:p>
            <a:r>
              <a:rPr lang="en-US" sz="2800" dirty="0"/>
              <a:t>I will do my best to respond within 24 hours.</a:t>
            </a:r>
          </a:p>
          <a:p>
            <a:pPr marL="0" indent="0">
              <a:buNone/>
            </a:pPr>
            <a:r>
              <a:rPr lang="en-US" sz="2800" dirty="0"/>
              <a:t> </a:t>
            </a:r>
          </a:p>
        </p:txBody>
      </p:sp>
    </p:spTree>
    <p:extLst>
      <p:ext uri="{BB962C8B-B14F-4D97-AF65-F5344CB8AC3E}">
        <p14:creationId xmlns:p14="http://schemas.microsoft.com/office/powerpoint/2010/main" val="147050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75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0500"/>
            <a:ext cx="8793162" cy="1587045"/>
          </a:xfrm>
        </p:spPr>
        <p:txBody>
          <a:bodyPr>
            <a:normAutofit/>
          </a:bodyPr>
          <a:lstStyle/>
          <a:p>
            <a:r>
              <a:rPr lang="en-US" sz="4000" dirty="0"/>
              <a:t>On your index card, please put the following information.</a:t>
            </a:r>
          </a:p>
        </p:txBody>
      </p:sp>
      <p:sp>
        <p:nvSpPr>
          <p:cNvPr id="3" name="Text Placeholder 2"/>
          <p:cNvSpPr>
            <a:spLocks noGrp="1"/>
          </p:cNvSpPr>
          <p:nvPr>
            <p:ph type="body" idx="1"/>
          </p:nvPr>
        </p:nvSpPr>
        <p:spPr>
          <a:xfrm>
            <a:off x="409074" y="2102184"/>
            <a:ext cx="8765088" cy="4157600"/>
          </a:xfrm>
        </p:spPr>
        <p:txBody>
          <a:bodyPr vert="horz" lIns="91440" tIns="45720" rIns="91440" bIns="45720" rtlCol="0" anchor="t">
            <a:normAutofit fontScale="92500" lnSpcReduction="10000"/>
          </a:bodyPr>
          <a:lstStyle/>
          <a:p>
            <a:r>
              <a:rPr lang="en-US" sz="3200" dirty="0"/>
              <a:t>1. Child's name</a:t>
            </a:r>
          </a:p>
          <a:p>
            <a:r>
              <a:rPr lang="en-US" sz="3200" dirty="0"/>
              <a:t>2. parent/guardians' name(s)</a:t>
            </a:r>
          </a:p>
          <a:p>
            <a:r>
              <a:rPr lang="en-US" sz="3200" dirty="0"/>
              <a:t>3. Phone numbers: home, work, cell</a:t>
            </a:r>
          </a:p>
          <a:p>
            <a:r>
              <a:rPr lang="en-US" sz="3200" dirty="0"/>
              <a:t>4. email address(</a:t>
            </a:r>
            <a:r>
              <a:rPr lang="en-US" sz="3200" dirty="0" err="1"/>
              <a:t>es</a:t>
            </a:r>
            <a:r>
              <a:rPr lang="en-US" sz="3200" dirty="0"/>
              <a:t>)</a:t>
            </a:r>
          </a:p>
          <a:p>
            <a:r>
              <a:rPr lang="en-US" sz="3200" dirty="0"/>
              <a:t>5. preferred method of contact</a:t>
            </a:r>
          </a:p>
          <a:p>
            <a:endParaRPr lang="en-US" sz="3200" dirty="0"/>
          </a:p>
          <a:p>
            <a:r>
              <a:rPr lang="en-US" sz="3200" dirty="0"/>
              <a:t>*On the back, please write anything about your child you would like for me to know.</a:t>
            </a:r>
          </a:p>
          <a:p>
            <a:endParaRPr lang="en-US" dirty="0"/>
          </a:p>
        </p:txBody>
      </p:sp>
    </p:spTree>
    <p:extLst>
      <p:ext uri="{BB962C8B-B14F-4D97-AF65-F5344CB8AC3E}">
        <p14:creationId xmlns:p14="http://schemas.microsoft.com/office/powerpoint/2010/main" val="159102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nver.jpg"/>
          <p:cNvPicPr>
            <a:picLocks noChangeAspect="1"/>
          </p:cNvPicPr>
          <p:nvPr/>
        </p:nvPicPr>
        <p:blipFill>
          <a:blip r:embed="rId3"/>
          <a:stretch>
            <a:fillRect/>
          </a:stretch>
        </p:blipFill>
        <p:spPr>
          <a:xfrm>
            <a:off x="8951618" y="2849660"/>
            <a:ext cx="2700780" cy="4051170"/>
          </a:xfrm>
          <a:prstGeom prst="rect">
            <a:avLst/>
          </a:prstGeom>
        </p:spPr>
      </p:pic>
      <p:sp>
        <p:nvSpPr>
          <p:cNvPr id="2" name="Title 1"/>
          <p:cNvSpPr>
            <a:spLocks noGrp="1"/>
          </p:cNvSpPr>
          <p:nvPr>
            <p:ph type="title"/>
          </p:nvPr>
        </p:nvSpPr>
        <p:spPr>
          <a:xfrm>
            <a:off x="387034" y="212921"/>
            <a:ext cx="8596668" cy="1320800"/>
          </a:xfrm>
        </p:spPr>
        <p:txBody>
          <a:bodyPr/>
          <a:lstStyle/>
          <a:p>
            <a:r>
              <a:rPr lang="en-US" dirty="0"/>
              <a:t>About </a:t>
            </a:r>
            <a:r>
              <a:rPr lang="en-US" dirty="0" smtClean="0"/>
              <a:t>Mrs</a:t>
            </a:r>
            <a:r>
              <a:rPr lang="en-US" dirty="0"/>
              <a:t>. F</a:t>
            </a:r>
            <a:r>
              <a:rPr lang="en-US" dirty="0" smtClean="0"/>
              <a:t>luharty</a:t>
            </a:r>
            <a:endParaRPr lang="en-US" dirty="0"/>
          </a:p>
        </p:txBody>
      </p:sp>
      <p:sp>
        <p:nvSpPr>
          <p:cNvPr id="3" name="Content Placeholder 2"/>
          <p:cNvSpPr>
            <a:spLocks noGrp="1"/>
          </p:cNvSpPr>
          <p:nvPr>
            <p:ph sz="half" idx="1"/>
          </p:nvPr>
        </p:nvSpPr>
        <p:spPr>
          <a:xfrm>
            <a:off x="402024" y="1125538"/>
            <a:ext cx="4800600" cy="5529720"/>
          </a:xfrm>
        </p:spPr>
        <p:txBody>
          <a:bodyPr vert="horz" lIns="91440" tIns="45720" rIns="91440" bIns="45720" rtlCol="0" anchor="t">
            <a:normAutofit/>
          </a:bodyPr>
          <a:lstStyle/>
          <a:p>
            <a:r>
              <a:rPr lang="en-US" dirty="0"/>
              <a:t>Originally from Charleston, SC</a:t>
            </a:r>
          </a:p>
          <a:p>
            <a:r>
              <a:rPr lang="en-US" dirty="0"/>
              <a:t>Graduated from Furman University with a B.S. in Elementary Education </a:t>
            </a:r>
          </a:p>
          <a:p>
            <a:r>
              <a:rPr lang="en-US" dirty="0"/>
              <a:t>Earned a Master's degree in Gifted and Talented Education from Converse College </a:t>
            </a:r>
          </a:p>
          <a:p>
            <a:r>
              <a:rPr lang="en-US" dirty="0"/>
              <a:t>Entering my 9th year teaching and 1st year here at Central Magnet </a:t>
            </a:r>
          </a:p>
          <a:p>
            <a:r>
              <a:rPr lang="en-US" dirty="0"/>
              <a:t>Have taught every grade from 3-8</a:t>
            </a:r>
          </a:p>
          <a:p>
            <a:r>
              <a:rPr lang="en-US" dirty="0"/>
              <a:t>Husband manages the Regions on the square</a:t>
            </a:r>
          </a:p>
          <a:p>
            <a:r>
              <a:rPr lang="en-US" dirty="0"/>
              <a:t>Have two children: Greta Kate </a:t>
            </a:r>
            <a:r>
              <a:rPr lang="en-US" dirty="0" smtClean="0"/>
              <a:t>(4) </a:t>
            </a:r>
            <a:r>
              <a:rPr lang="en-US" dirty="0"/>
              <a:t>and Denver </a:t>
            </a:r>
            <a:r>
              <a:rPr lang="en-US" dirty="0" smtClean="0"/>
              <a:t>(2)</a:t>
            </a:r>
            <a:endParaRPr lang="en-US" dirty="0"/>
          </a:p>
          <a:p>
            <a:r>
              <a:rPr lang="en-US" dirty="0"/>
              <a:t>Love reading, soccer, tennis, refinishing furniture</a:t>
            </a:r>
          </a:p>
          <a:p>
            <a:r>
              <a:rPr lang="en-US" dirty="0" smtClean="0"/>
              <a:t>Coach </a:t>
            </a:r>
            <a:r>
              <a:rPr lang="en-US" dirty="0"/>
              <a:t>soccer</a:t>
            </a:r>
          </a:p>
        </p:txBody>
      </p:sp>
      <p:pic>
        <p:nvPicPr>
          <p:cNvPr id="7" name="Content Placeholder 6" descr="gk.jpg"/>
          <p:cNvPicPr>
            <a:picLocks noGrp="1" noChangeAspect="1"/>
          </p:cNvPicPr>
          <p:nvPr>
            <p:ph sz="half" idx="2"/>
          </p:nvPr>
        </p:nvPicPr>
        <p:blipFill>
          <a:blip r:embed="rId4"/>
          <a:stretch>
            <a:fillRect/>
          </a:stretch>
        </p:blipFill>
        <p:spPr>
          <a:xfrm>
            <a:off x="5726311" y="2160588"/>
            <a:ext cx="2911077" cy="3881437"/>
          </a:xfrm>
        </p:spPr>
      </p:pic>
      <p:pic>
        <p:nvPicPr>
          <p:cNvPr id="5" name="Picture 4" descr="IMG_7782.jpg"/>
          <p:cNvPicPr>
            <a:picLocks noChangeAspect="1"/>
          </p:cNvPicPr>
          <p:nvPr/>
        </p:nvPicPr>
        <p:blipFill>
          <a:blip r:embed="rId5"/>
          <a:stretch>
            <a:fillRect/>
          </a:stretch>
        </p:blipFill>
        <p:spPr>
          <a:xfrm>
            <a:off x="7594927" y="96134"/>
            <a:ext cx="4312762" cy="2875175"/>
          </a:xfrm>
          <a:prstGeom prst="rect">
            <a:avLst/>
          </a:prstGeom>
        </p:spPr>
      </p:pic>
    </p:spTree>
    <p:extLst>
      <p:ext uri="{BB962C8B-B14F-4D97-AF65-F5344CB8AC3E}">
        <p14:creationId xmlns:p14="http://schemas.microsoft.com/office/powerpoint/2010/main" val="51553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7th grade ELA curriculum</a:t>
            </a:r>
          </a:p>
        </p:txBody>
      </p:sp>
      <p:sp>
        <p:nvSpPr>
          <p:cNvPr id="3" name="Content Placeholder 2"/>
          <p:cNvSpPr>
            <a:spLocks noGrp="1"/>
          </p:cNvSpPr>
          <p:nvPr>
            <p:ph idx="1"/>
          </p:nvPr>
        </p:nvSpPr>
        <p:spPr>
          <a:xfrm>
            <a:off x="677334" y="1752600"/>
            <a:ext cx="8596668" cy="3880773"/>
          </a:xfrm>
        </p:spPr>
        <p:txBody>
          <a:bodyPr vert="horz" lIns="91440" tIns="45720" rIns="91440" bIns="45720" rtlCol="0" anchor="t">
            <a:noAutofit/>
          </a:bodyPr>
          <a:lstStyle/>
          <a:p>
            <a:r>
              <a:rPr lang="en-US" sz="2800" dirty="0"/>
              <a:t>Reading: Literature</a:t>
            </a:r>
          </a:p>
          <a:p>
            <a:r>
              <a:rPr lang="en-US" sz="2800" dirty="0"/>
              <a:t>Reading: Informational</a:t>
            </a:r>
          </a:p>
          <a:p>
            <a:r>
              <a:rPr lang="en-US" sz="2800" dirty="0"/>
              <a:t>Writing--Informative/Expository, Argumentative, Narrative</a:t>
            </a:r>
          </a:p>
          <a:p>
            <a:r>
              <a:rPr lang="en-US" sz="2800" dirty="0"/>
              <a:t>Speaking and Listening</a:t>
            </a:r>
          </a:p>
          <a:p>
            <a:r>
              <a:rPr lang="en-US" sz="2800" dirty="0"/>
              <a:t>Language--grammar</a:t>
            </a:r>
          </a:p>
          <a:p>
            <a:r>
              <a:rPr lang="en-US" sz="2800" dirty="0"/>
              <a:t>TN Ready: Part I given in Feb.; Part II given in May</a:t>
            </a:r>
          </a:p>
        </p:txBody>
      </p:sp>
    </p:spTree>
    <p:extLst>
      <p:ext uri="{BB962C8B-B14F-4D97-AF65-F5344CB8AC3E}">
        <p14:creationId xmlns:p14="http://schemas.microsoft.com/office/powerpoint/2010/main" val="1365180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218" y="228600"/>
            <a:ext cx="8596668" cy="1320800"/>
          </a:xfrm>
        </p:spPr>
        <p:txBody>
          <a:bodyPr/>
          <a:lstStyle/>
          <a:p>
            <a:r>
              <a:rPr lang="en-US" dirty="0" smtClean="0"/>
              <a:t>Grading policies</a:t>
            </a:r>
            <a:endParaRPr lang="en-US" dirty="0"/>
          </a:p>
        </p:txBody>
      </p:sp>
      <p:sp>
        <p:nvSpPr>
          <p:cNvPr id="3" name="Content Placeholder 2"/>
          <p:cNvSpPr>
            <a:spLocks noGrp="1"/>
          </p:cNvSpPr>
          <p:nvPr>
            <p:ph idx="1"/>
          </p:nvPr>
        </p:nvSpPr>
        <p:spPr>
          <a:xfrm>
            <a:off x="657281" y="990600"/>
            <a:ext cx="10178322" cy="5715000"/>
          </a:xfrm>
        </p:spPr>
        <p:txBody>
          <a:bodyPr vert="horz" lIns="91440" tIns="45720" rIns="91440" bIns="45720" rtlCol="0" anchor="t">
            <a:noAutofit/>
          </a:bodyPr>
          <a:lstStyle/>
          <a:p>
            <a:r>
              <a:rPr lang="en-US" dirty="0"/>
              <a:t>Total points system </a:t>
            </a:r>
          </a:p>
          <a:p>
            <a:r>
              <a:rPr lang="en-US" dirty="0" smtClean="0"/>
              <a:t>Penalty </a:t>
            </a:r>
            <a:r>
              <a:rPr lang="en-US" dirty="0"/>
              <a:t>for late work </a:t>
            </a:r>
            <a:r>
              <a:rPr lang="en-US" dirty="0" smtClean="0"/>
              <a:t>is 10%/day</a:t>
            </a:r>
          </a:p>
          <a:p>
            <a:r>
              <a:rPr lang="en-US" dirty="0" smtClean="0"/>
              <a:t>Remediation vs. Redo—Skills can always be remediated at the request of either the student or the teacher; however, redo opportunities are by teacher discretion—Not every remediation will have a redo</a:t>
            </a:r>
            <a:endParaRPr lang="en-US" dirty="0"/>
          </a:p>
          <a:p>
            <a:r>
              <a:rPr lang="en-US" dirty="0" smtClean="0"/>
              <a:t>Extra </a:t>
            </a:r>
            <a:r>
              <a:rPr lang="en-US" dirty="0"/>
              <a:t>Help- before </a:t>
            </a:r>
            <a:r>
              <a:rPr lang="en-US" dirty="0" smtClean="0"/>
              <a:t>school; 5</a:t>
            </a:r>
            <a:r>
              <a:rPr lang="en-US" baseline="30000" dirty="0" smtClean="0"/>
              <a:t>th</a:t>
            </a:r>
            <a:r>
              <a:rPr lang="en-US" dirty="0" smtClean="0"/>
              <a:t> period; writing lab (5ht period)</a:t>
            </a:r>
            <a:endParaRPr lang="en-US" dirty="0"/>
          </a:p>
          <a:p>
            <a:r>
              <a:rPr lang="en-US" dirty="0" smtClean="0"/>
              <a:t>Homework--graded for either completion or accuracy.  Completion assignments are recorded in </a:t>
            </a:r>
            <a:r>
              <a:rPr lang="en-US" dirty="0" err="1" smtClean="0"/>
              <a:t>iNOW</a:t>
            </a:r>
            <a:r>
              <a:rPr lang="en-US" dirty="0" smtClean="0"/>
              <a:t> as a 0, 1, 2, 3, or 4.  This is a DROPPED grade and does not count for or against the student; however, at the end of each quarter, a homework grade will be assigned based on the student’s completion of homework for the quarter.  Each assignment will be worth 5 points, so if a student completes 3/5 homework assignments, he would receive a one-time grade of 15/25 for the quarter.</a:t>
            </a:r>
          </a:p>
          <a:p>
            <a:r>
              <a:rPr lang="en-US" dirty="0" smtClean="0"/>
              <a:t>Missing Work—posted on the board for daily reminders.  </a:t>
            </a:r>
            <a:r>
              <a:rPr lang="en-US" dirty="0" smtClean="0"/>
              <a:t>Students will receive a 0 for any assignment that is not turned in before the end of the quarter.</a:t>
            </a:r>
          </a:p>
          <a:p>
            <a:r>
              <a:rPr lang="en-US" dirty="0" smtClean="0"/>
              <a:t>Absences—Students should check the website daily, especially if they are absent.  It is the student’s responsibility to ask for missed assignments, and they have five days from their return to submit make-up work.</a:t>
            </a:r>
            <a:endParaRPr lang="en-US" dirty="0"/>
          </a:p>
          <a:p>
            <a:pPr marL="0" indent="0">
              <a:buNone/>
            </a:pPr>
            <a:endParaRPr lang="en-US" dirty="0"/>
          </a:p>
        </p:txBody>
      </p:sp>
    </p:spTree>
    <p:extLst>
      <p:ext uri="{BB962C8B-B14F-4D97-AF65-F5344CB8AC3E}">
        <p14:creationId xmlns:p14="http://schemas.microsoft.com/office/powerpoint/2010/main" val="1973594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list</a:t>
            </a:r>
            <a:endParaRPr lang="en-US" dirty="0"/>
          </a:p>
        </p:txBody>
      </p:sp>
      <p:sp>
        <p:nvSpPr>
          <p:cNvPr id="3" name="Content Placeholder 2"/>
          <p:cNvSpPr>
            <a:spLocks noGrp="1"/>
          </p:cNvSpPr>
          <p:nvPr>
            <p:ph idx="1"/>
          </p:nvPr>
        </p:nvSpPr>
        <p:spPr>
          <a:xfrm>
            <a:off x="533400" y="1524001"/>
            <a:ext cx="8740602" cy="4517362"/>
          </a:xfrm>
        </p:spPr>
        <p:txBody>
          <a:bodyPr vert="horz" lIns="91440" tIns="45720" rIns="91440" bIns="45720" rtlCol="0" anchor="t">
            <a:normAutofit/>
          </a:bodyPr>
          <a:lstStyle/>
          <a:p>
            <a:r>
              <a:rPr lang="en-US" sz="2600" dirty="0"/>
              <a:t>Paper</a:t>
            </a:r>
          </a:p>
          <a:p>
            <a:r>
              <a:rPr lang="en-US" sz="2600" dirty="0"/>
              <a:t>Pens and pencils </a:t>
            </a:r>
          </a:p>
          <a:p>
            <a:r>
              <a:rPr lang="en-US" sz="2600" dirty="0"/>
              <a:t>Colored pencils/markers</a:t>
            </a:r>
          </a:p>
          <a:p>
            <a:r>
              <a:rPr lang="en-US" sz="2600" dirty="0"/>
              <a:t>4 highlighters (pink, blue, green, yellow)</a:t>
            </a:r>
          </a:p>
          <a:p>
            <a:r>
              <a:rPr lang="en-US" sz="2600" dirty="0"/>
              <a:t>Binder w/ Dividers (to keep graded work, worksheets, notes, paper)</a:t>
            </a:r>
          </a:p>
          <a:p>
            <a:r>
              <a:rPr lang="en-US" sz="2600" dirty="0"/>
              <a:t>2 Composition books  </a:t>
            </a:r>
          </a:p>
          <a:p>
            <a:r>
              <a:rPr lang="en-US" sz="2600" dirty="0"/>
              <a:t>AGENDA is KEY to success! (writing down assignments for EVERY class EVERY day) </a:t>
            </a:r>
          </a:p>
        </p:txBody>
      </p:sp>
    </p:spTree>
    <p:extLst>
      <p:ext uri="{BB962C8B-B14F-4D97-AF65-F5344CB8AC3E}">
        <p14:creationId xmlns:p14="http://schemas.microsoft.com/office/powerpoint/2010/main" val="126409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Locks and lockers </a:t>
            </a:r>
          </a:p>
        </p:txBody>
      </p:sp>
      <p:sp>
        <p:nvSpPr>
          <p:cNvPr id="3" name="Content Placeholder 2"/>
          <p:cNvSpPr>
            <a:spLocks noGrp="1"/>
          </p:cNvSpPr>
          <p:nvPr>
            <p:ph sz="half" idx="1"/>
          </p:nvPr>
        </p:nvSpPr>
        <p:spPr>
          <a:xfrm>
            <a:off x="304800" y="1676400"/>
            <a:ext cx="8382000" cy="4724400"/>
          </a:xfrm>
        </p:spPr>
        <p:txBody>
          <a:bodyPr vert="horz" lIns="91440" tIns="45720" rIns="91440" bIns="45720" rtlCol="0" anchor="t">
            <a:normAutofit/>
          </a:bodyPr>
          <a:lstStyle/>
          <a:p>
            <a:r>
              <a:rPr lang="en-US" sz="3600" dirty="0"/>
              <a:t>Students will be assigned lockers through 1st period on Friday </a:t>
            </a:r>
          </a:p>
          <a:p>
            <a:r>
              <a:rPr lang="en-US" sz="3600" dirty="0"/>
              <a:t>It is highly encouraged they rent a lock for $2 for the year to secure their personal items </a:t>
            </a:r>
          </a:p>
          <a:p>
            <a:r>
              <a:rPr lang="en-US" sz="3600" dirty="0"/>
              <a:t>Please send the $2 in on Friday </a:t>
            </a:r>
          </a:p>
        </p:txBody>
      </p:sp>
    </p:spTree>
    <p:extLst>
      <p:ext uri="{BB962C8B-B14F-4D97-AF65-F5344CB8AC3E}">
        <p14:creationId xmlns:p14="http://schemas.microsoft.com/office/powerpoint/2010/main" val="143211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webpages</a:t>
            </a:r>
            <a:endParaRPr lang="en-US" dirty="0"/>
          </a:p>
        </p:txBody>
      </p:sp>
      <p:sp>
        <p:nvSpPr>
          <p:cNvPr id="3" name="Content Placeholder 2"/>
          <p:cNvSpPr>
            <a:spLocks noGrp="1"/>
          </p:cNvSpPr>
          <p:nvPr>
            <p:ph idx="1"/>
          </p:nvPr>
        </p:nvSpPr>
        <p:spPr>
          <a:xfrm>
            <a:off x="457200" y="1600200"/>
            <a:ext cx="11187260" cy="4321813"/>
          </a:xfrm>
        </p:spPr>
        <p:txBody>
          <a:bodyPr vert="horz" lIns="91440" tIns="45720" rIns="91440" bIns="45720" rtlCol="0" anchor="t">
            <a:normAutofit/>
          </a:bodyPr>
          <a:lstStyle/>
          <a:p>
            <a:r>
              <a:rPr lang="en-US" sz="6000" dirty="0">
                <a:latin typeface="Gill Sans MT" charset="0"/>
                <a:hlinkClick r:id="rId3"/>
              </a:rPr>
              <a:t>http://</a:t>
            </a:r>
            <a:r>
              <a:rPr lang="en-US" sz="6000" dirty="0" smtClean="0">
                <a:latin typeface="Gill Sans MT" charset="0"/>
                <a:hlinkClick r:id="rId3"/>
              </a:rPr>
              <a:t>fluhartyl.weebly.com</a:t>
            </a:r>
            <a:endParaRPr lang="en-US" sz="6000" dirty="0">
              <a:latin typeface="Gill Sans MT" charset="0"/>
              <a:hlinkClick r:id="rId3"/>
            </a:endParaRPr>
          </a:p>
          <a:p>
            <a:r>
              <a:rPr lang="en-US" sz="3100" dirty="0"/>
              <a:t>Links for certain assignments</a:t>
            </a:r>
          </a:p>
          <a:p>
            <a:r>
              <a:rPr lang="en-US" sz="3100" dirty="0"/>
              <a:t>Notes, assignments, handouts to print from home </a:t>
            </a:r>
          </a:p>
          <a:p>
            <a:r>
              <a:rPr lang="en-US" sz="3100" dirty="0"/>
              <a:t>Homework and due dates</a:t>
            </a:r>
          </a:p>
          <a:p>
            <a:r>
              <a:rPr lang="en-US" sz="3100" dirty="0"/>
              <a:t>Announcements- picture day, early dismissal day, study session, etc.</a:t>
            </a:r>
          </a:p>
        </p:txBody>
      </p:sp>
    </p:spTree>
    <p:extLst>
      <p:ext uri="{BB962C8B-B14F-4D97-AF65-F5344CB8AC3E}">
        <p14:creationId xmlns:p14="http://schemas.microsoft.com/office/powerpoint/2010/main" val="13549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iNow grade portal</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3000" dirty="0"/>
              <a:t>Importance of checking grades</a:t>
            </a:r>
          </a:p>
          <a:p>
            <a:r>
              <a:rPr lang="en-US" sz="3000" dirty="0"/>
              <a:t>Grades updated weekly if not more frequently </a:t>
            </a:r>
          </a:p>
          <a:p>
            <a:r>
              <a:rPr lang="en-US" sz="3000" dirty="0"/>
              <a:t>Progress reports sent home- signature required if grade is C or below </a:t>
            </a:r>
          </a:p>
        </p:txBody>
      </p:sp>
    </p:spTree>
    <p:extLst>
      <p:ext uri="{BB962C8B-B14F-4D97-AF65-F5344CB8AC3E}">
        <p14:creationId xmlns:p14="http://schemas.microsoft.com/office/powerpoint/2010/main" val="19374770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TotalTime>
  <Words>609</Words>
  <Application>Microsoft Office PowerPoint</Application>
  <PresentationFormat>Widescreen</PresentationFormat>
  <Paragraphs>83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Trebuchet MS</vt:lpstr>
      <vt:lpstr>Wingdings 3</vt:lpstr>
      <vt:lpstr>Facet</vt:lpstr>
      <vt:lpstr>Welcome to Central Magnet School</vt:lpstr>
      <vt:lpstr>On your index card, please put the following information.</vt:lpstr>
      <vt:lpstr>About Mrs. Fluharty</vt:lpstr>
      <vt:lpstr>7th grade ELA curriculum</vt:lpstr>
      <vt:lpstr>Grading policies</vt:lpstr>
      <vt:lpstr>Supply list</vt:lpstr>
      <vt:lpstr>Locks and lockers </vt:lpstr>
      <vt:lpstr>Teacher webpages</vt:lpstr>
      <vt:lpstr>iNow grade portal</vt:lpstr>
      <vt:lpstr>Wish list</vt:lpstr>
      <vt:lpstr>email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Lane</dc:creator>
  <cp:lastModifiedBy>Lauren Fluharty</cp:lastModifiedBy>
  <cp:revision>53</cp:revision>
  <dcterms:created xsi:type="dcterms:W3CDTF">2015-03-27T01:07:27Z</dcterms:created>
  <dcterms:modified xsi:type="dcterms:W3CDTF">2016-03-17T15:34:39Z</dcterms:modified>
</cp:coreProperties>
</file>