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Parts of Speech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613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Noun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Person, place, or thing…idea, emotion</a:t>
            </a:r>
          </a:p>
          <a:p>
            <a:r>
              <a:rPr lang="en-US" sz="2800" dirty="0"/>
              <a:t>House, dog, Stewart, Central Magnet, happiness, peace, flock, school, herd, </a:t>
            </a:r>
          </a:p>
        </p:txBody>
      </p:sp>
    </p:spTree>
    <p:extLst>
      <p:ext uri="{BB962C8B-B14F-4D97-AF65-F5344CB8AC3E}">
        <p14:creationId xmlns:p14="http://schemas.microsoft.com/office/powerpoint/2010/main" val="552492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verb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Action—run, hit, smile, dance</a:t>
            </a:r>
          </a:p>
          <a:p>
            <a:r>
              <a:rPr lang="en-US" sz="4000" dirty="0"/>
              <a:t>State of Being</a:t>
            </a:r>
          </a:p>
          <a:p>
            <a:pPr lvl="1"/>
            <a:r>
              <a:rPr lang="en-US" sz="2400" dirty="0"/>
              <a:t>Used alone—I am hungry.—linking verb</a:t>
            </a:r>
          </a:p>
          <a:p>
            <a:pPr lvl="1"/>
            <a:r>
              <a:rPr lang="en-US" sz="2400" dirty="0"/>
              <a:t>Used w/ action verb—I am going to the store.—helping verb</a:t>
            </a:r>
          </a:p>
        </p:txBody>
      </p:sp>
    </p:spTree>
    <p:extLst>
      <p:ext uri="{BB962C8B-B14F-4D97-AF65-F5344CB8AC3E}">
        <p14:creationId xmlns:p14="http://schemas.microsoft.com/office/powerpoint/2010/main" val="255502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-92682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pronoun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296986"/>
            <a:ext cx="9905999" cy="4341813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/>
              <a:t>Takes the place of a noun</a:t>
            </a:r>
          </a:p>
          <a:p>
            <a:r>
              <a:rPr lang="en-US" sz="4000" dirty="0"/>
              <a:t>Subject &amp; Object</a:t>
            </a:r>
          </a:p>
          <a:p>
            <a:pPr lvl="1"/>
            <a:r>
              <a:rPr lang="en-US" sz="3600" dirty="0"/>
              <a:t>S—I read a book.	O—Anna gave the book to me.</a:t>
            </a:r>
          </a:p>
          <a:p>
            <a:r>
              <a:rPr lang="en-US" sz="4000" dirty="0"/>
              <a:t>Indefinite</a:t>
            </a:r>
          </a:p>
          <a:p>
            <a:pPr lvl="1"/>
            <a:r>
              <a:rPr lang="en-US" sz="3600" dirty="0"/>
              <a:t>Anyone, few, many, each, one, nobody, no one</a:t>
            </a:r>
          </a:p>
          <a:p>
            <a:r>
              <a:rPr lang="en-US" sz="4000" dirty="0"/>
              <a:t>Demonstrative—this, that, these, those</a:t>
            </a:r>
          </a:p>
          <a:p>
            <a:r>
              <a:rPr lang="en-US" sz="4000" dirty="0"/>
              <a:t>Possessive—My, his, yours, its, mine, theirs, ours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6232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-92682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adjective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296986"/>
            <a:ext cx="9905999" cy="4341813"/>
          </a:xfrm>
        </p:spPr>
        <p:txBody>
          <a:bodyPr>
            <a:normAutofit/>
          </a:bodyPr>
          <a:lstStyle/>
          <a:p>
            <a:r>
              <a:rPr lang="en-US" sz="4000" dirty="0"/>
              <a:t>Describes a noun or pronoun</a:t>
            </a:r>
          </a:p>
          <a:p>
            <a:r>
              <a:rPr lang="en-US" sz="4000" dirty="0"/>
              <a:t>Answers:</a:t>
            </a:r>
          </a:p>
          <a:p>
            <a:pPr lvl="1"/>
            <a:r>
              <a:rPr lang="en-US" sz="3600" dirty="0"/>
              <a:t>Which one—Hand me the red pencil.</a:t>
            </a:r>
          </a:p>
          <a:p>
            <a:pPr lvl="1"/>
            <a:r>
              <a:rPr lang="en-US" sz="3600" dirty="0"/>
              <a:t>What kind—She is the smartest teacher I have.</a:t>
            </a:r>
          </a:p>
          <a:p>
            <a:pPr lvl="1"/>
            <a:r>
              <a:rPr lang="en-US" sz="3600" dirty="0"/>
              <a:t>How many—Five puppies ran across the street.</a:t>
            </a:r>
          </a:p>
        </p:txBody>
      </p:sp>
    </p:spTree>
    <p:extLst>
      <p:ext uri="{BB962C8B-B14F-4D97-AF65-F5344CB8AC3E}">
        <p14:creationId xmlns:p14="http://schemas.microsoft.com/office/powerpoint/2010/main" val="1267022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-92682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adverb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119186"/>
            <a:ext cx="9905999" cy="5472114"/>
          </a:xfrm>
        </p:spPr>
        <p:txBody>
          <a:bodyPr>
            <a:normAutofit/>
          </a:bodyPr>
          <a:lstStyle/>
          <a:p>
            <a:r>
              <a:rPr lang="en-US" sz="4000" dirty="0"/>
              <a:t>Describes a verb, adjective, or other adverb</a:t>
            </a:r>
          </a:p>
          <a:p>
            <a:pPr lvl="1"/>
            <a:r>
              <a:rPr lang="en-US" sz="3200" dirty="0"/>
              <a:t>He ran quickly. (verb)</a:t>
            </a:r>
          </a:p>
          <a:p>
            <a:pPr lvl="1"/>
            <a:r>
              <a:rPr lang="en-US" sz="3200" dirty="0"/>
              <a:t>She is the most talented runner on the team. (adj.)</a:t>
            </a:r>
          </a:p>
          <a:p>
            <a:pPr lvl="1"/>
            <a:r>
              <a:rPr lang="en-US" sz="3200" dirty="0"/>
              <a:t>He ran very quickly to the finish line. (adv.)</a:t>
            </a:r>
          </a:p>
          <a:p>
            <a:pPr lvl="1"/>
            <a:r>
              <a:rPr lang="en-US" sz="3200" dirty="0"/>
              <a:t>Answer: how?, when?, where?</a:t>
            </a:r>
          </a:p>
          <a:p>
            <a:pPr lvl="2"/>
            <a:r>
              <a:rPr lang="en-US" sz="3000" dirty="0"/>
              <a:t>He ran quickly. (HOW he ran)</a:t>
            </a:r>
          </a:p>
          <a:p>
            <a:pPr lvl="2"/>
            <a:r>
              <a:rPr lang="en-US" sz="3000" dirty="0"/>
              <a:t>I will go to the store tomorrow. (WHEN I will go)</a:t>
            </a:r>
          </a:p>
          <a:p>
            <a:pPr lvl="2"/>
            <a:r>
              <a:rPr lang="en-US" sz="3000" dirty="0"/>
              <a:t>He ran ahead and saved us seats. (WHERE he ran)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7577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-92682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preposition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119186"/>
            <a:ext cx="9905999" cy="5472114"/>
          </a:xfrm>
        </p:spPr>
        <p:txBody>
          <a:bodyPr>
            <a:normAutofit/>
          </a:bodyPr>
          <a:lstStyle/>
          <a:p>
            <a:r>
              <a:rPr lang="en-US" sz="4000" dirty="0"/>
              <a:t>Shows location</a:t>
            </a:r>
          </a:p>
          <a:p>
            <a:r>
              <a:rPr lang="en-US" sz="4000" dirty="0"/>
              <a:t>Will always have a phrase</a:t>
            </a:r>
          </a:p>
          <a:p>
            <a:pPr lvl="1"/>
            <a:r>
              <a:rPr lang="en-US" sz="2600" dirty="0"/>
              <a:t>Preposition + (adjectives) + object (noun/pronoun)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70217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-92682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conjunction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119186"/>
            <a:ext cx="9905999" cy="5738814"/>
          </a:xfrm>
        </p:spPr>
        <p:txBody>
          <a:bodyPr>
            <a:normAutofit/>
          </a:bodyPr>
          <a:lstStyle/>
          <a:p>
            <a:r>
              <a:rPr lang="en-US" sz="4000" dirty="0"/>
              <a:t>Coordinating (FANBOYS)</a:t>
            </a:r>
          </a:p>
          <a:p>
            <a:pPr lvl="1"/>
            <a:r>
              <a:rPr lang="en-US" sz="3600" dirty="0"/>
              <a:t>Combine Ind. Clauses—USE A COMMA	</a:t>
            </a:r>
          </a:p>
          <a:p>
            <a:pPr lvl="1"/>
            <a:r>
              <a:rPr lang="en-US" sz="3600" dirty="0"/>
              <a:t>I was late, but the speaker hadn’t started.</a:t>
            </a:r>
          </a:p>
          <a:p>
            <a:pPr lvl="1"/>
            <a:r>
              <a:rPr lang="en-US" sz="3600" dirty="0"/>
              <a:t>I was late, so I had to stand in the back.</a:t>
            </a:r>
          </a:p>
          <a:p>
            <a:r>
              <a:rPr lang="en-US" sz="4000" dirty="0"/>
              <a:t>Subordinating </a:t>
            </a:r>
          </a:p>
          <a:p>
            <a:pPr lvl="1"/>
            <a:r>
              <a:rPr lang="en-US" sz="2200" dirty="0"/>
              <a:t>Combine Ind. Clause with Dep. Clause—USE A COMMA ONLY WHEN THE DEP. CLAUSE BEGINS THE SENTENCE</a:t>
            </a:r>
          </a:p>
          <a:p>
            <a:pPr lvl="1"/>
            <a:r>
              <a:rPr lang="en-US" sz="2200" dirty="0"/>
              <a:t>Because I was late, I had to stand in the back.</a:t>
            </a:r>
          </a:p>
          <a:p>
            <a:pPr lvl="1"/>
            <a:r>
              <a:rPr lang="en-US" sz="2200" dirty="0"/>
              <a:t>I had to stand in the back because I was late.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5411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-92682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Interjection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119186"/>
            <a:ext cx="9905999" cy="5738814"/>
          </a:xfrm>
        </p:spPr>
        <p:txBody>
          <a:bodyPr>
            <a:normAutofit/>
          </a:bodyPr>
          <a:lstStyle/>
          <a:p>
            <a:r>
              <a:rPr lang="en-US" sz="4000" dirty="0"/>
              <a:t>Interrupting words</a:t>
            </a:r>
          </a:p>
          <a:p>
            <a:r>
              <a:rPr lang="en-US" sz="4000" dirty="0"/>
              <a:t>Oh!  I didn’t know she was coming also.</a:t>
            </a:r>
          </a:p>
          <a:p>
            <a:r>
              <a:rPr lang="en-US" sz="4000" dirty="0"/>
              <a:t>Yes! Please add me to </a:t>
            </a:r>
            <a:r>
              <a:rPr lang="en-US" sz="4000"/>
              <a:t>the list.</a:t>
            </a:r>
          </a:p>
          <a:p>
            <a:endParaRPr lang="en-US" sz="2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983730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49</TotalTime>
  <Words>247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Tw Cen MT</vt:lpstr>
      <vt:lpstr>Circuit</vt:lpstr>
      <vt:lpstr>Parts of Speech Review</vt:lpstr>
      <vt:lpstr>Noun</vt:lpstr>
      <vt:lpstr>verb</vt:lpstr>
      <vt:lpstr>pronoun</vt:lpstr>
      <vt:lpstr>adjective</vt:lpstr>
      <vt:lpstr>adverb</vt:lpstr>
      <vt:lpstr>preposition</vt:lpstr>
      <vt:lpstr>conjunction</vt:lpstr>
      <vt:lpstr>Interjection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Speech Review</dc:title>
  <dc:creator>Lauren Fluharty</dc:creator>
  <cp:lastModifiedBy>Lauren Fluharty</cp:lastModifiedBy>
  <cp:revision>5</cp:revision>
  <dcterms:created xsi:type="dcterms:W3CDTF">2016-08-10T13:27:25Z</dcterms:created>
  <dcterms:modified xsi:type="dcterms:W3CDTF">2016-08-10T14:16:59Z</dcterms:modified>
</cp:coreProperties>
</file>